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459" r:id="rId2"/>
    <p:sldId id="460" r:id="rId3"/>
    <p:sldId id="477" r:id="rId4"/>
    <p:sldId id="478" r:id="rId5"/>
    <p:sldId id="408" r:id="rId6"/>
    <p:sldId id="409" r:id="rId7"/>
    <p:sldId id="410" r:id="rId8"/>
    <p:sldId id="411" r:id="rId9"/>
    <p:sldId id="545" r:id="rId10"/>
    <p:sldId id="546" r:id="rId11"/>
    <p:sldId id="547" r:id="rId12"/>
    <p:sldId id="548" r:id="rId13"/>
    <p:sldId id="549" r:id="rId14"/>
    <p:sldId id="511" r:id="rId15"/>
    <p:sldId id="581" r:id="rId16"/>
    <p:sldId id="513" r:id="rId17"/>
    <p:sldId id="582" r:id="rId18"/>
    <p:sldId id="609" r:id="rId19"/>
    <p:sldId id="619" r:id="rId20"/>
    <p:sldId id="620" r:id="rId21"/>
    <p:sldId id="621" r:id="rId22"/>
    <p:sldId id="623" r:id="rId23"/>
    <p:sldId id="622" r:id="rId24"/>
    <p:sldId id="624" r:id="rId25"/>
    <p:sldId id="605" r:id="rId26"/>
    <p:sldId id="540" r:id="rId27"/>
    <p:sldId id="593" r:id="rId28"/>
    <p:sldId id="618" r:id="rId29"/>
    <p:sldId id="604" r:id="rId30"/>
    <p:sldId id="617" r:id="rId31"/>
    <p:sldId id="613" r:id="rId32"/>
    <p:sldId id="614" r:id="rId33"/>
    <p:sldId id="615" r:id="rId34"/>
    <p:sldId id="616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660"/>
  </p:normalViewPr>
  <p:slideViewPr>
    <p:cSldViewPr>
      <p:cViewPr varScale="1">
        <p:scale>
          <a:sx n="106" d="100"/>
          <a:sy n="106" d="100"/>
        </p:scale>
        <p:origin x="172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09/04/2022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09/04/2022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09/04/2022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09/04/2022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09/04/2022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09/04/2022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09/04/2022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09/04/2022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 err="1">
                <a:solidFill>
                  <a:schemeClr val="bg1"/>
                </a:solidFill>
              </a:rPr>
              <a:t>Hoo</a:t>
            </a:r>
            <a:r>
              <a:rPr lang="en-GB" sz="5200" dirty="0">
                <a:solidFill>
                  <a:schemeClr val="bg1"/>
                </a:solidFill>
              </a:rPr>
              <a:t>  Are </a:t>
            </a:r>
            <a:r>
              <a:rPr lang="en-GB" sz="5200" dirty="0" err="1">
                <a:solidFill>
                  <a:schemeClr val="bg1"/>
                </a:solidFill>
              </a:rPr>
              <a:t>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10-04-2022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 err="1">
                <a:solidFill>
                  <a:schemeClr val="bg1"/>
                </a:solidFill>
              </a:rPr>
              <a:t>Ev’ryone</a:t>
            </a:r>
            <a:r>
              <a:rPr lang="en-GB" sz="4400" dirty="0">
                <a:solidFill>
                  <a:schemeClr val="bg1"/>
                </a:solidFill>
              </a:rPr>
              <a:t> needs compassion</a:t>
            </a:r>
          </a:p>
          <a:p>
            <a:r>
              <a:rPr lang="en-GB" sz="4400" dirty="0">
                <a:solidFill>
                  <a:schemeClr val="bg1"/>
                </a:solidFill>
              </a:rPr>
              <a:t>Love that's never failing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Let mercy fall on me</a:t>
            </a:r>
          </a:p>
          <a:p>
            <a:r>
              <a:rPr lang="en-GB" sz="4400" dirty="0" err="1">
                <a:solidFill>
                  <a:schemeClr val="bg1"/>
                </a:solidFill>
              </a:rPr>
              <a:t>Ev’ryone</a:t>
            </a:r>
            <a:r>
              <a:rPr lang="en-GB" sz="4400" dirty="0">
                <a:solidFill>
                  <a:schemeClr val="bg1"/>
                </a:solidFill>
              </a:rPr>
              <a:t> needs forgiveness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The kindness of a Saviour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The hope of nations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228258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Saviour He can move the mountains</a:t>
            </a:r>
          </a:p>
          <a:p>
            <a:r>
              <a:rPr lang="en-GB" sz="4400" dirty="0">
                <a:solidFill>
                  <a:schemeClr val="bg1"/>
                </a:solidFill>
              </a:rPr>
              <a:t>My God is mighty to save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He is mighty to save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Forever Author of salvation</a:t>
            </a:r>
          </a:p>
          <a:p>
            <a:r>
              <a:rPr lang="en-GB" sz="4400" dirty="0">
                <a:solidFill>
                  <a:schemeClr val="bg1"/>
                </a:solidFill>
              </a:rPr>
              <a:t>He rose and conquered the grave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Jesus conquered the grave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572865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So take me as You find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my fears and failures</a:t>
            </a:r>
          </a:p>
          <a:p>
            <a:r>
              <a:rPr lang="en-GB" sz="4400" dirty="0">
                <a:solidFill>
                  <a:schemeClr val="bg1"/>
                </a:solidFill>
              </a:rPr>
              <a:t>Fill my life again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give my life to follow</a:t>
            </a:r>
          </a:p>
          <a:p>
            <a:r>
              <a:rPr lang="en-GB" sz="4400" dirty="0" err="1">
                <a:solidFill>
                  <a:schemeClr val="bg1"/>
                </a:solidFill>
              </a:rPr>
              <a:t>Ev’rything</a:t>
            </a:r>
            <a:r>
              <a:rPr lang="en-GB" sz="4400" dirty="0">
                <a:solidFill>
                  <a:schemeClr val="bg1"/>
                </a:solidFill>
              </a:rPr>
              <a:t> I believe in</a:t>
            </a:r>
          </a:p>
          <a:p>
            <a:r>
              <a:rPr lang="en-GB" sz="4400" dirty="0">
                <a:solidFill>
                  <a:schemeClr val="bg1"/>
                </a:solidFill>
              </a:rPr>
              <a:t>Now I surrender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3574609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Shine your light and let the whole world see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We're singing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For the glory of the risen King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Jesus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Shine your light and let the whole world see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We're singing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For the glory of the risen 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629827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Your Name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4611679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Glenn </a:t>
            </a:r>
            <a:r>
              <a:rPr lang="en-GB" sz="1200" dirty="0" err="1">
                <a:solidFill>
                  <a:schemeClr val="bg1"/>
                </a:solidFill>
              </a:rPr>
              <a:t>Packiam</a:t>
            </a:r>
            <a:r>
              <a:rPr lang="en-GB" sz="1200" dirty="0">
                <a:solidFill>
                  <a:schemeClr val="bg1"/>
                </a:solidFill>
              </a:rPr>
              <a:t> | Paul </a:t>
            </a:r>
            <a:r>
              <a:rPr lang="en-GB" sz="1200" dirty="0" err="1">
                <a:solidFill>
                  <a:schemeClr val="bg1"/>
                </a:solidFill>
              </a:rPr>
              <a:t>Baloche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2006 Integrity Worship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Integrity's Hosanna!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60136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As morning dawns and evening fades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inspire songs of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That rise from earth to touch Your heart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glorify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1459715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Your Name is a strong and mighty tower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Your Name is a shelter like no other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Your Name let the nations sing it louder</a:t>
            </a:r>
          </a:p>
          <a:p>
            <a:r>
              <a:rPr lang="en-GB" sz="4400" dirty="0" err="1">
                <a:solidFill>
                  <a:schemeClr val="bg1"/>
                </a:solidFill>
              </a:rPr>
              <a:t>'Cause</a:t>
            </a:r>
            <a:r>
              <a:rPr lang="en-GB" sz="4400" dirty="0">
                <a:solidFill>
                  <a:schemeClr val="bg1"/>
                </a:solidFill>
              </a:rPr>
              <a:t> nothing has the power to save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But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301167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Jesus in Your Name we pray</a:t>
            </a:r>
          </a:p>
          <a:p>
            <a:r>
              <a:rPr lang="en-GB" sz="4800" dirty="0">
                <a:solidFill>
                  <a:schemeClr val="bg1"/>
                </a:solidFill>
              </a:rPr>
              <a:t>Come and fill our hearts today</a:t>
            </a:r>
          </a:p>
          <a:p>
            <a:r>
              <a:rPr lang="en-GB" sz="4800" dirty="0">
                <a:solidFill>
                  <a:schemeClr val="bg1"/>
                </a:solidFill>
              </a:rPr>
              <a:t>Lord give us strength to live for You</a:t>
            </a:r>
          </a:p>
          <a:p>
            <a:r>
              <a:rPr lang="en-GB" sz="4800" dirty="0">
                <a:solidFill>
                  <a:schemeClr val="bg1"/>
                </a:solidFill>
              </a:rPr>
              <a:t>And glorify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762387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Your Name is a strong and mighty tower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Your Name is a shelter like no other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Your Name let the nations sing it louder</a:t>
            </a:r>
          </a:p>
          <a:p>
            <a:r>
              <a:rPr lang="en-GB" sz="4400" dirty="0" err="1">
                <a:solidFill>
                  <a:schemeClr val="bg1"/>
                </a:solidFill>
              </a:rPr>
              <a:t>'Cause</a:t>
            </a:r>
            <a:r>
              <a:rPr lang="en-GB" sz="4400" dirty="0">
                <a:solidFill>
                  <a:schemeClr val="bg1"/>
                </a:solidFill>
              </a:rPr>
              <a:t> nothing has the power to save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But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506144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Where Would I Be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7171115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Casey Brown | Hope Darst | Katelyn Marks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2021 Fair Trade Global Songs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Hope For The Best Songs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Katelyn Marks Publishing Designee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TBCO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Remaining portion is unaffiliated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444287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Great Big God</a:t>
            </a:r>
            <a:br>
              <a:rPr lang="en-GB" sz="9600" dirty="0">
                <a:solidFill>
                  <a:schemeClr val="bg1"/>
                </a:solidFill>
              </a:rPr>
            </a:br>
            <a:endParaRPr lang="en-GB" sz="1200" dirty="0"/>
          </a:p>
          <a:p>
            <a:r>
              <a:rPr lang="en-GB" sz="1200" dirty="0">
                <a:solidFill>
                  <a:schemeClr val="bg1"/>
                </a:solidFill>
              </a:rPr>
              <a:t>CCLI Song # 3373437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Jo Hemming | Nigel Hemming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2001 Vineyard Songs (UK/Eire)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Your hand in every part</a:t>
            </a:r>
          </a:p>
          <a:p>
            <a:r>
              <a:rPr lang="en-GB" sz="4400" dirty="0">
                <a:solidFill>
                  <a:schemeClr val="bg1"/>
                </a:solidFill>
              </a:rPr>
              <a:t>Of my whole life from the start</a:t>
            </a:r>
          </a:p>
          <a:p>
            <a:r>
              <a:rPr lang="en-GB" sz="4400" dirty="0">
                <a:solidFill>
                  <a:schemeClr val="bg1"/>
                </a:solidFill>
              </a:rPr>
              <a:t>Jesus You, have always been with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No matter where I was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found a way to show up</a:t>
            </a:r>
          </a:p>
          <a:p>
            <a:r>
              <a:rPr lang="en-GB" sz="4400" dirty="0">
                <a:solidFill>
                  <a:schemeClr val="bg1"/>
                </a:solidFill>
              </a:rPr>
              <a:t>Jesus You, have always been with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3163490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There's never a season never a place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Where I am alone where You don't show Your face</a:t>
            </a:r>
          </a:p>
          <a:p>
            <a:r>
              <a:rPr lang="en-GB" sz="4400" dirty="0">
                <a:solidFill>
                  <a:schemeClr val="bg1"/>
                </a:solidFill>
              </a:rPr>
              <a:t>Right here I remember how could I forget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Your faithfulness has never left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766022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Where, would I be without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Where, would I be without Your love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am amazed by all you have done</a:t>
            </a:r>
          </a:p>
          <a:p>
            <a:endParaRPr lang="en-GB" sz="4400" dirty="0">
              <a:solidFill>
                <a:schemeClr val="bg1"/>
              </a:solidFill>
            </a:endParaRPr>
          </a:p>
          <a:p>
            <a:r>
              <a:rPr lang="en-GB" sz="4400" dirty="0">
                <a:solidFill>
                  <a:schemeClr val="bg1"/>
                </a:solidFill>
              </a:rPr>
              <a:t>Where, would I be without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Where, would I be without Your love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Lord, I can’t say Thank You enough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19946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All of the ways You save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Pull me out of the grave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Jesus You, have always been for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my life is the proof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That You can make anything good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Jesus You, have always been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2271408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Thank You, Thank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Thank You, Thank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Thank You, Thank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For all you have done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want to say Thank You, Thank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have to say Thank You, Thank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got to say Thank You, Thank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For all you have done</a:t>
            </a:r>
          </a:p>
          <a:p>
            <a:endParaRPr lang="en-GB" sz="4400" dirty="0">
              <a:solidFill>
                <a:schemeClr val="bg1"/>
              </a:solidFill>
            </a:endParaRPr>
          </a:p>
          <a:p>
            <a:endParaRPr lang="en-GB" sz="4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2899073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547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5" y="1916832"/>
            <a:ext cx="8743950" cy="290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555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1D2D78DE-5BD2-499C-B49D-283AF9B02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051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75283F4-36AC-42BC-A3F1-7F6021EE0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233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CAC0C7F5-9C87-46C9-A9CD-0BFDD9070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800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62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62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62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6200" dirty="0">
                <a:solidFill>
                  <a:schemeClr val="bg1"/>
                </a:solidFill>
              </a:rPr>
              <a:t>And He holds us in His hands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6208157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ADC3BB4-275D-426A-9C70-EF1301CCE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287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CCCE121-C3F6-4E61-BE47-2D0A8A401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628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605A9D1B-55F2-4C0C-AF71-D6D5AC43C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AFFAB78-7B02-452D-8036-437B74B29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57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F581F79-3BAA-4A63-9BA1-D34D89ACD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93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200" dirty="0">
                <a:solidFill>
                  <a:schemeClr val="bg1"/>
                </a:solidFill>
              </a:rPr>
              <a:t>He's higher than a skyscraper</a:t>
            </a:r>
          </a:p>
          <a:p>
            <a:r>
              <a:rPr lang="en-GB" sz="4200" dirty="0">
                <a:solidFill>
                  <a:schemeClr val="bg1"/>
                </a:solidFill>
              </a:rPr>
              <a:t>And He's deeper than a submarine</a:t>
            </a:r>
          </a:p>
          <a:p>
            <a:r>
              <a:rPr lang="en-GB" sz="4200" dirty="0">
                <a:solidFill>
                  <a:schemeClr val="bg1"/>
                </a:solidFill>
              </a:rPr>
              <a:t>He's wider than the universe</a:t>
            </a:r>
          </a:p>
          <a:p>
            <a:r>
              <a:rPr lang="en-GB" sz="4200" dirty="0">
                <a:solidFill>
                  <a:schemeClr val="bg1"/>
                </a:solidFill>
              </a:rPr>
              <a:t>And beyond my wildest dreams</a:t>
            </a:r>
          </a:p>
          <a:p>
            <a:r>
              <a:rPr lang="en-GB" sz="4200" dirty="0">
                <a:solidFill>
                  <a:schemeClr val="bg1"/>
                </a:solidFill>
              </a:rPr>
              <a:t>And He's known me and He's loved me</a:t>
            </a:r>
          </a:p>
          <a:p>
            <a:r>
              <a:rPr lang="en-GB" sz="4200" dirty="0">
                <a:solidFill>
                  <a:schemeClr val="bg1"/>
                </a:solidFill>
              </a:rPr>
              <a:t>Since before the world began</a:t>
            </a:r>
          </a:p>
          <a:p>
            <a:r>
              <a:rPr lang="en-GB" sz="4200" dirty="0">
                <a:solidFill>
                  <a:schemeClr val="bg1"/>
                </a:solidFill>
              </a:rPr>
              <a:t>How wonderful to be a part of</a:t>
            </a:r>
          </a:p>
          <a:p>
            <a:r>
              <a:rPr lang="en-GB" sz="4200" dirty="0">
                <a:solidFill>
                  <a:schemeClr val="bg1"/>
                </a:solidFill>
              </a:rPr>
              <a:t>God's amazing plan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2825452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You Are Good</a:t>
            </a:r>
          </a:p>
          <a:p>
            <a:br>
              <a:rPr lang="en-GB" sz="9600" dirty="0">
                <a:solidFill>
                  <a:schemeClr val="bg1"/>
                </a:solidFill>
              </a:rPr>
            </a:br>
            <a:r>
              <a:rPr lang="en-GB" sz="1200" dirty="0"/>
              <a:t> CCLI Song # 3383788</a:t>
            </a:r>
          </a:p>
          <a:p>
            <a:r>
              <a:rPr lang="en-GB" sz="1200" dirty="0"/>
              <a:t>Israel Houghton</a:t>
            </a:r>
          </a:p>
          <a:p>
            <a:r>
              <a:rPr lang="en-GB" sz="1200" dirty="0"/>
              <a:t>© 2001 Integrity's Praise! Music (Admin. by Integrity Music)</a:t>
            </a:r>
          </a:p>
          <a:p>
            <a:r>
              <a:rPr lang="en-GB" sz="1200" dirty="0"/>
              <a:t>Sound Of The New Breed (Admin. by Integrity Music)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918392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900" dirty="0">
                <a:solidFill>
                  <a:schemeClr val="bg1"/>
                </a:solidFill>
              </a:rPr>
              <a:t>Lord You are good</a:t>
            </a:r>
            <a:br>
              <a:rPr lang="en-GB" sz="4900" dirty="0">
                <a:solidFill>
                  <a:schemeClr val="bg1"/>
                </a:solidFill>
              </a:rPr>
            </a:br>
            <a:r>
              <a:rPr lang="en-GB" sz="4900" dirty="0">
                <a:solidFill>
                  <a:schemeClr val="bg1"/>
                </a:solidFill>
              </a:rPr>
              <a:t>And Your mercy </a:t>
            </a:r>
            <a:r>
              <a:rPr lang="en-GB" sz="4900" dirty="0" err="1">
                <a:solidFill>
                  <a:schemeClr val="bg1"/>
                </a:solidFill>
              </a:rPr>
              <a:t>endureth</a:t>
            </a:r>
            <a:r>
              <a:rPr lang="en-GB" sz="4900" dirty="0">
                <a:solidFill>
                  <a:schemeClr val="bg1"/>
                </a:solidFill>
              </a:rPr>
              <a:t> forever</a:t>
            </a:r>
            <a:br>
              <a:rPr lang="en-GB" sz="4900" dirty="0">
                <a:solidFill>
                  <a:schemeClr val="bg1"/>
                </a:solidFill>
              </a:rPr>
            </a:br>
            <a:r>
              <a:rPr lang="en-GB" sz="4900" dirty="0">
                <a:solidFill>
                  <a:schemeClr val="bg1"/>
                </a:solidFill>
              </a:rPr>
              <a:t>Lord You are good</a:t>
            </a:r>
            <a:br>
              <a:rPr lang="en-GB" sz="4900" dirty="0">
                <a:solidFill>
                  <a:schemeClr val="bg1"/>
                </a:solidFill>
              </a:rPr>
            </a:br>
            <a:r>
              <a:rPr lang="en-GB" sz="4900" dirty="0">
                <a:solidFill>
                  <a:schemeClr val="bg1"/>
                </a:solidFill>
              </a:rPr>
              <a:t>And Your mercy </a:t>
            </a:r>
            <a:r>
              <a:rPr lang="en-GB" sz="4900" dirty="0" err="1">
                <a:solidFill>
                  <a:schemeClr val="bg1"/>
                </a:solidFill>
              </a:rPr>
              <a:t>endureth</a:t>
            </a:r>
            <a:r>
              <a:rPr lang="en-GB" sz="4900" dirty="0">
                <a:solidFill>
                  <a:schemeClr val="bg1"/>
                </a:solidFill>
              </a:rPr>
              <a:t> forever</a:t>
            </a:r>
            <a:br>
              <a:rPr lang="en-GB" sz="4900" dirty="0">
                <a:solidFill>
                  <a:schemeClr val="bg1"/>
                </a:solidFill>
              </a:rPr>
            </a:br>
            <a:r>
              <a:rPr lang="en-GB" sz="4900" dirty="0">
                <a:solidFill>
                  <a:schemeClr val="bg1"/>
                </a:solidFill>
              </a:rPr>
              <a:t>People from every nation and tongue</a:t>
            </a:r>
            <a:br>
              <a:rPr lang="en-GB" sz="4900" dirty="0">
                <a:solidFill>
                  <a:schemeClr val="bg1"/>
                </a:solidFill>
              </a:rPr>
            </a:br>
            <a:r>
              <a:rPr lang="en-GB" sz="4900" dirty="0">
                <a:solidFill>
                  <a:schemeClr val="bg1"/>
                </a:solidFill>
              </a:rPr>
              <a:t>From generation to generation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351016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We worship You</a:t>
            </a:r>
            <a:br>
              <a:rPr lang="en-GB" sz="5000" dirty="0">
                <a:solidFill>
                  <a:schemeClr val="bg1"/>
                </a:solidFill>
              </a:rPr>
            </a:br>
            <a:r>
              <a:rPr lang="en-GB" sz="5000" dirty="0">
                <a:solidFill>
                  <a:schemeClr val="bg1"/>
                </a:solidFill>
              </a:rPr>
              <a:t>Hallelujah </a:t>
            </a:r>
            <a:r>
              <a:rPr lang="en-GB" sz="5000" dirty="0" err="1">
                <a:solidFill>
                  <a:schemeClr val="bg1"/>
                </a:solidFill>
              </a:rPr>
              <a:t>hallelujah</a:t>
            </a:r>
            <a:br>
              <a:rPr lang="en-GB" sz="5000" dirty="0">
                <a:solidFill>
                  <a:schemeClr val="bg1"/>
                </a:solidFill>
              </a:rPr>
            </a:br>
            <a:r>
              <a:rPr lang="en-GB" sz="5000" dirty="0">
                <a:solidFill>
                  <a:schemeClr val="bg1"/>
                </a:solidFill>
              </a:rPr>
              <a:t>We worship You for who You are</a:t>
            </a:r>
            <a:br>
              <a:rPr lang="en-GB" sz="5000" dirty="0">
                <a:solidFill>
                  <a:schemeClr val="bg1"/>
                </a:solidFill>
              </a:rPr>
            </a:br>
            <a:r>
              <a:rPr lang="en-GB" sz="5000" dirty="0">
                <a:solidFill>
                  <a:schemeClr val="bg1"/>
                </a:solidFill>
              </a:rPr>
              <a:t>We worship You</a:t>
            </a:r>
            <a:br>
              <a:rPr lang="en-GB" sz="5000" dirty="0">
                <a:solidFill>
                  <a:schemeClr val="bg1"/>
                </a:solidFill>
              </a:rPr>
            </a:br>
            <a:r>
              <a:rPr lang="en-GB" sz="5000" dirty="0">
                <a:solidFill>
                  <a:schemeClr val="bg1"/>
                </a:solidFill>
              </a:rPr>
              <a:t>Hallelujah </a:t>
            </a:r>
            <a:r>
              <a:rPr lang="en-GB" sz="5000" dirty="0" err="1">
                <a:solidFill>
                  <a:schemeClr val="bg1"/>
                </a:solidFill>
              </a:rPr>
              <a:t>hallelujah</a:t>
            </a:r>
            <a:br>
              <a:rPr lang="en-GB" sz="5000" dirty="0">
                <a:solidFill>
                  <a:schemeClr val="bg1"/>
                </a:solidFill>
              </a:rPr>
            </a:br>
            <a:r>
              <a:rPr lang="en-GB" sz="5000" dirty="0">
                <a:solidFill>
                  <a:schemeClr val="bg1"/>
                </a:solidFill>
              </a:rPr>
              <a:t>We worship You for who You are</a:t>
            </a:r>
            <a:br>
              <a:rPr lang="en-GB" sz="5000" dirty="0">
                <a:solidFill>
                  <a:schemeClr val="bg1"/>
                </a:solidFill>
              </a:rPr>
            </a:br>
            <a:r>
              <a:rPr lang="en-GB" sz="5000" dirty="0">
                <a:solidFill>
                  <a:schemeClr val="bg1"/>
                </a:solidFill>
              </a:rPr>
              <a:t>For You are good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1390909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4800" dirty="0"/>
          </a:p>
          <a:p>
            <a:endParaRPr lang="en-GB" sz="4800" dirty="0"/>
          </a:p>
          <a:p>
            <a:r>
              <a:rPr lang="en-GB" sz="4800" dirty="0">
                <a:solidFill>
                  <a:schemeClr val="bg1"/>
                </a:solidFill>
              </a:rPr>
              <a:t>You are good all the time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All the time You are good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You are good all the time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All the time You are good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1994284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endParaRPr lang="en-GB" sz="5400" b="0" i="0" dirty="0">
              <a:solidFill>
                <a:schemeClr val="bg1"/>
              </a:solidFill>
              <a:effectLst/>
              <a:latin typeface="akagi_probook"/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Mighty to Save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4591782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Ben Fielding | Reuben Morgan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2006 Hillsong Music Publishing Australia (Admin. by Hillsong Music Publishing UK)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721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1625</TotalTime>
  <Words>1008</Words>
  <Application>Microsoft Office PowerPoint</Application>
  <PresentationFormat>On-screen Show (4:3)</PresentationFormat>
  <Paragraphs>165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akagi_probook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163</cp:revision>
  <dcterms:created xsi:type="dcterms:W3CDTF">2019-09-23T12:06:27Z</dcterms:created>
  <dcterms:modified xsi:type="dcterms:W3CDTF">2022-04-09T11:13:04Z</dcterms:modified>
</cp:coreProperties>
</file>